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9E04C61-6C0F-4D1D-862F-8A3FF75B967A}" type="datetimeFigureOut">
              <a:rPr lang="es-MX" smtClean="0"/>
              <a:t>01/06/2021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9FA2E7F-0ADD-4952-A3A1-9AA64786FED5}" type="slidenum">
              <a:rPr lang="es-MX" smtClean="0"/>
              <a:t>‹Nº›</a:t>
            </a:fld>
            <a:endParaRPr lang="es-MX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79072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4C61-6C0F-4D1D-862F-8A3FF75B967A}" type="datetimeFigureOut">
              <a:rPr lang="es-MX" smtClean="0"/>
              <a:t>01/06/2021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2E7F-0ADD-4952-A3A1-9AA64786FE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73995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39E04C61-6C0F-4D1D-862F-8A3FF75B967A}" type="datetimeFigureOut">
              <a:rPr lang="es-MX" smtClean="0"/>
              <a:t>01/06/2021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9FA2E7F-0ADD-4952-A3A1-9AA64786FED5}" type="slidenum">
              <a:rPr lang="es-MX" smtClean="0"/>
              <a:t>‹Nº›</a:t>
            </a:fld>
            <a:endParaRPr lang="es-MX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3335043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4C61-6C0F-4D1D-862F-8A3FF75B967A}" type="datetimeFigureOut">
              <a:rPr lang="es-MX" smtClean="0"/>
              <a:t>01/06/2021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2E7F-0ADD-4952-A3A1-9AA64786FE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1913001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4C61-6C0F-4D1D-862F-8A3FF75B967A}" type="datetimeFigureOut">
              <a:rPr lang="es-MX" smtClean="0"/>
              <a:t>01/06/2021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2E7F-0ADD-4952-A3A1-9AA64786FE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018754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4C61-6C0F-4D1D-862F-8A3FF75B967A}" type="datetimeFigureOut">
              <a:rPr lang="es-MX" smtClean="0"/>
              <a:t>01/06/2021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2E7F-0ADD-4952-A3A1-9AA64786FE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12729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4C61-6C0F-4D1D-862F-8A3FF75B967A}" type="datetimeFigureOut">
              <a:rPr lang="es-MX" smtClean="0"/>
              <a:t>01/06/2021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2E7F-0ADD-4952-A3A1-9AA64786FE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50360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39E04C61-6C0F-4D1D-862F-8A3FF75B967A}" type="datetimeFigureOut">
              <a:rPr lang="es-MX" smtClean="0"/>
              <a:t>01/06/2021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29FA2E7F-0ADD-4952-A3A1-9AA64786FED5}" type="slidenum">
              <a:rPr lang="es-MX" smtClean="0"/>
              <a:t>‹Nº›</a:t>
            </a:fld>
            <a:endParaRPr lang="es-MX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686349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39E04C61-6C0F-4D1D-862F-8A3FF75B967A}" type="datetimeFigureOut">
              <a:rPr lang="es-MX" smtClean="0"/>
              <a:t>01/06/2021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29FA2E7F-0ADD-4952-A3A1-9AA64786FE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60205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4C61-6C0F-4D1D-862F-8A3FF75B967A}" type="datetimeFigureOut">
              <a:rPr lang="es-MX" smtClean="0"/>
              <a:t>01/06/2021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2E7F-0ADD-4952-A3A1-9AA64786FE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2210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4C61-6C0F-4D1D-862F-8A3FF75B967A}" type="datetimeFigureOut">
              <a:rPr lang="es-MX" smtClean="0"/>
              <a:t>01/06/2021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2E7F-0ADD-4952-A3A1-9AA64786FE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93631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9E04C61-6C0F-4D1D-862F-8A3FF75B967A}" type="datetimeFigureOut">
              <a:rPr lang="es-MX" smtClean="0"/>
              <a:t>01/06/2021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9FA2E7F-0ADD-4952-A3A1-9AA64786FED5}" type="slidenum">
              <a:rPr lang="es-MX" smtClean="0"/>
              <a:t>‹Nº›</a:t>
            </a:fld>
            <a:endParaRPr lang="es-MX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84597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D9544A1-0140-49BE-9E15-71202EF7FF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4283"/>
            <a:ext cx="9144000" cy="5696124"/>
          </a:xfrm>
        </p:spPr>
        <p:txBody>
          <a:bodyPr/>
          <a:lstStyle/>
          <a:p>
            <a:r>
              <a:rPr lang="es-MX" dirty="0"/>
              <a:t>CALENDARIO DE EXAMENES DE COMPETENCIA</a:t>
            </a:r>
          </a:p>
          <a:p>
            <a:endParaRPr lang="es-MX" dirty="0"/>
          </a:p>
          <a:p>
            <a:r>
              <a:rPr lang="es-MX" dirty="0"/>
              <a:t>2020-2021 FASE II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40187F15-38A4-45E6-BC54-8C6B90E22A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8008690"/>
              </p:ext>
            </p:extLst>
          </p:nvPr>
        </p:nvGraphicFramePr>
        <p:xfrm>
          <a:off x="1126836" y="2043779"/>
          <a:ext cx="10002981" cy="39109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42698">
                  <a:extLst>
                    <a:ext uri="{9D8B030D-6E8A-4147-A177-3AD203B41FA5}">
                      <a16:colId xmlns:a16="http://schemas.microsoft.com/office/drawing/2014/main" val="3055413514"/>
                    </a:ext>
                  </a:extLst>
                </a:gridCol>
                <a:gridCol w="2260674">
                  <a:extLst>
                    <a:ext uri="{9D8B030D-6E8A-4147-A177-3AD203B41FA5}">
                      <a16:colId xmlns:a16="http://schemas.microsoft.com/office/drawing/2014/main" val="3450197132"/>
                    </a:ext>
                  </a:extLst>
                </a:gridCol>
                <a:gridCol w="1710509">
                  <a:extLst>
                    <a:ext uri="{9D8B030D-6E8A-4147-A177-3AD203B41FA5}">
                      <a16:colId xmlns:a16="http://schemas.microsoft.com/office/drawing/2014/main" val="842601174"/>
                    </a:ext>
                  </a:extLst>
                </a:gridCol>
                <a:gridCol w="1582472">
                  <a:extLst>
                    <a:ext uri="{9D8B030D-6E8A-4147-A177-3AD203B41FA5}">
                      <a16:colId xmlns:a16="http://schemas.microsoft.com/office/drawing/2014/main" val="1662783599"/>
                    </a:ext>
                  </a:extLst>
                </a:gridCol>
                <a:gridCol w="2106628">
                  <a:extLst>
                    <a:ext uri="{9D8B030D-6E8A-4147-A177-3AD203B41FA5}">
                      <a16:colId xmlns:a16="http://schemas.microsoft.com/office/drawing/2014/main" val="2166188363"/>
                    </a:ext>
                  </a:extLst>
                </a:gridCol>
              </a:tblGrid>
              <a:tr h="342900"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9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900" dirty="0">
                          <a:effectLst/>
                          <a:latin typeface="Arial Black" panose="020B0A04020102020204" pitchFamily="34" charset="0"/>
                        </a:rPr>
                        <a:t>UNIDADES DE APRENDIZAJE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9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900" dirty="0">
                          <a:effectLst/>
                          <a:latin typeface="Arial Black" panose="020B0A04020102020204" pitchFamily="34" charset="0"/>
                        </a:rPr>
                        <a:t>TITULAR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900" dirty="0">
                          <a:effectLst/>
                          <a:latin typeface="Arial Black" panose="020B0A04020102020204" pitchFamily="34" charset="0"/>
                        </a:rPr>
                        <a:t>DÍA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900" dirty="0">
                          <a:effectLst/>
                          <a:latin typeface="Arial Black" panose="020B0A04020102020204" pitchFamily="34" charset="0"/>
                        </a:rPr>
                        <a:t>FECHA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900" dirty="0">
                          <a:effectLst/>
                          <a:latin typeface="Arial Black" panose="020B0A04020102020204" pitchFamily="34" charset="0"/>
                        </a:rPr>
                        <a:t>HORA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903553435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INGLES 4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just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LIC. EDUARDO AGUILAR PEREZ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MARTES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15-JUNIO-21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8:00 HRS.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315655188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INGLES 5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just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LIC. EDUARDO AGUILAR PEREZ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MARTES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15-JUNIO-21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8:00 HRS.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494729939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INGLES 6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just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LIC. EDUARDO AGUILAR PEREZ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MARTES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15-JUNIO-21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8:00 HRS.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463855635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SISTEMA DE JUSTICIA PARA ADOLESCENTES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just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MTRO JOSE ANTONIO CABRERA MISS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MARTES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15-JUNIO-21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8:00 HRS.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797255089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DERECHO A LA INFORMACION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just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MTRA KARLA AYSA NAKASIMA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MARTES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15-JUNIO-21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10:00 HRS.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667642323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DERECHO AGRARIO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just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LIC JORGE LUIS PEREZ CURMINA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MIERCOLES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16-JUNIO-21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8:00 HRS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581040771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DERECHO DE LA SEGURIDAD SOCIAL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just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MTRO VICTOR GUILLERMO Y MALDONADO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MIERCOLES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16-JUNIO-21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8:00 HRS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541032154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TECNICAS DE INTERPRETACION Y ARGUMENTACION JURIDICA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just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MTRO JOSE ANTONIO CABRERA MISS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JUEVES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17-JUNIO-21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8:00 HRS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49563398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DERECHO NOTARIAL Y REGISTRAL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just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MTRO ROGER MEDINA GONGORA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JUEVES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17-JUNIO-21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10:00 HRS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962657338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SEGURIDAD PUBLICA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just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LIC. JUAN ANTONIO RENEDO DORANTES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JUEVES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>
                          <a:effectLst/>
                          <a:latin typeface="Arial Black" panose="020B0A04020102020204" pitchFamily="34" charset="0"/>
                        </a:rPr>
                        <a:t>17-JUNIO-21</a:t>
                      </a:r>
                      <a:endParaRPr lang="es-MX" sz="12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R="143510" algn="ctr">
                        <a:lnSpc>
                          <a:spcPct val="107000"/>
                        </a:lnSpc>
                      </a:pPr>
                      <a:r>
                        <a:rPr lang="es-ES_tradnl" sz="1000" dirty="0">
                          <a:effectLst/>
                          <a:latin typeface="Arial Black" panose="020B0A04020102020204" pitchFamily="34" charset="0"/>
                        </a:rPr>
                        <a:t>10:00 HRS</a:t>
                      </a:r>
                      <a:endParaRPr lang="es-MX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8542784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2681837"/>
      </p:ext>
    </p:extLst>
  </p:cSld>
  <p:clrMapOvr>
    <a:masterClrMapping/>
  </p:clrMapOvr>
</p:sld>
</file>

<file path=ppt/theme/theme1.xml><?xml version="1.0" encoding="utf-8"?>
<a:theme xmlns:a="http://schemas.openxmlformats.org/drawingml/2006/main" name="Distintivo">
  <a:themeElements>
    <a:clrScheme name="Distintivo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Distintivo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stintivo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TM10001106[[fn=Distintivo]]</Template>
  <TotalTime>16</TotalTime>
  <Words>145</Words>
  <Application>Microsoft Office PowerPoint</Application>
  <PresentationFormat>Panorámica</PresentationFormat>
  <Paragraphs>60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Arial Black</vt:lpstr>
      <vt:lpstr>Gill Sans MT</vt:lpstr>
      <vt:lpstr>Impact</vt:lpstr>
      <vt:lpstr>Distintivo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personal</dc:creator>
  <cp:lastModifiedBy>personal</cp:lastModifiedBy>
  <cp:revision>2</cp:revision>
  <dcterms:created xsi:type="dcterms:W3CDTF">2021-06-01T16:42:59Z</dcterms:created>
  <dcterms:modified xsi:type="dcterms:W3CDTF">2021-06-01T16:59:52Z</dcterms:modified>
</cp:coreProperties>
</file>